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7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useoModerno Medium" panose="020B0604020202020204" charset="0"/>
      <p:regular r:id="rId15"/>
    </p:embeddedFont>
    <p:embeddedFont>
      <p:font typeface="Rockwell" panose="02060603020205020403" pitchFamily="18" charset="0"/>
      <p:regular r:id="rId16"/>
      <p:bold r:id="rId17"/>
      <p:italic r:id="rId18"/>
      <p:boldItalic r:id="rId19"/>
    </p:embeddedFont>
    <p:embeddedFont>
      <p:font typeface="Rockwell Condensed" panose="02060603050405020104" pitchFamily="18" charset="0"/>
      <p:regular r:id="rId20"/>
      <p:bold r:id="rId21"/>
    </p:embeddedFont>
    <p:embeddedFont>
      <p:font typeface="Source Sans Pro" panose="020B0503030403020204" pitchFamily="34" charset="0"/>
      <p:regular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0" d="100"/>
          <a:sy n="80" d="100"/>
        </p:scale>
        <p:origin x="-570" y="-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546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05001" y="1616336"/>
            <a:ext cx="12267590" cy="9682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105001" y="5159636"/>
            <a:ext cx="12267590" cy="9682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05001" y="1781735"/>
            <a:ext cx="12267590" cy="329184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11579058" y="4882708"/>
            <a:ext cx="1297085" cy="129708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1718667"/>
            <a:ext cx="11960352" cy="3642970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1152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3818" y="5266944"/>
            <a:ext cx="9469526" cy="1283818"/>
          </a:xfrm>
        </p:spPr>
        <p:txBody>
          <a:bodyPr>
            <a:normAutofit/>
          </a:bodyPr>
          <a:lstStyle>
            <a:lvl1pPr marL="0" indent="0" algn="l">
              <a:buNone/>
              <a:defRPr sz="2640">
                <a:solidFill>
                  <a:schemeClr val="tx1"/>
                </a:solidFill>
              </a:defRPr>
            </a:lvl1pPr>
            <a:lvl2pPr marL="548640" indent="0" algn="ctr">
              <a:buNone/>
              <a:defRPr sz="2640"/>
            </a:lvl2pPr>
            <a:lvl3pPr marL="1097280" indent="0" algn="ctr">
              <a:buNone/>
              <a:defRPr sz="2640"/>
            </a:lvl3pPr>
            <a:lvl4pPr marL="1645920" indent="0" algn="ctr">
              <a:buNone/>
              <a:defRPr sz="2400"/>
            </a:lvl4pPr>
            <a:lvl5pPr marL="2194560" indent="0" algn="ctr">
              <a:buNone/>
              <a:defRPr sz="2400"/>
            </a:lvl5pPr>
            <a:lvl6pPr marL="2743200" indent="0" algn="ctr">
              <a:buNone/>
              <a:defRPr sz="2400"/>
            </a:lvl6pPr>
            <a:lvl7pPr marL="3291840" indent="0" algn="ctr">
              <a:buNone/>
              <a:defRPr sz="2400"/>
            </a:lvl7pPr>
            <a:lvl8pPr marL="3840480" indent="0" algn="ctr">
              <a:buNone/>
              <a:defRPr sz="2400"/>
            </a:lvl8pPr>
            <a:lvl9pPr marL="4389120" indent="0" algn="ctr"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11279" y="5147201"/>
            <a:ext cx="1432642" cy="768096"/>
          </a:xfrm>
        </p:spPr>
        <p:txBody>
          <a:bodyPr/>
          <a:lstStyle>
            <a:lvl1pPr>
              <a:defRPr sz="3360"/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2326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7368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640080"/>
            <a:ext cx="3063240" cy="67665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80160" y="640080"/>
            <a:ext cx="9006840" cy="676656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1562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0340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290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06065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621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37227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1440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445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595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7195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01587"/>
            <a:ext cx="14630400" cy="2328012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554" y="1470355"/>
            <a:ext cx="11137392" cy="4224528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9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929" y="6024067"/>
            <a:ext cx="10863072" cy="128016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12401" y="7527341"/>
            <a:ext cx="3173171" cy="43815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19249" y="7527341"/>
            <a:ext cx="7593178" cy="43815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076879" y="2791018"/>
            <a:ext cx="1297085" cy="129708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2442" y="3007360"/>
            <a:ext cx="1425958" cy="864398"/>
          </a:xfrm>
        </p:spPr>
        <p:txBody>
          <a:bodyPr/>
          <a:lstStyle>
            <a:lvl1pPr>
              <a:defRPr sz="3360"/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6029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3818" y="2633472"/>
            <a:ext cx="5705856" cy="4773168"/>
          </a:xfr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7069" y="2633472"/>
            <a:ext cx="5705856" cy="4773168"/>
          </a:xfr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5827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457907"/>
            <a:ext cx="5705856" cy="768096"/>
          </a:xfrm>
        </p:spPr>
        <p:txBody>
          <a:bodyPr anchor="ctr">
            <a:normAutofit/>
          </a:bodyPr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3818" y="3291840"/>
            <a:ext cx="5705856" cy="3950208"/>
          </a:xfr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7069" y="2457907"/>
            <a:ext cx="5705856" cy="768096"/>
          </a:xfrm>
        </p:spPr>
        <p:txBody>
          <a:bodyPr anchor="ctr">
            <a:normAutofit/>
          </a:bodyPr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7069" y="3291840"/>
            <a:ext cx="5705856" cy="3950208"/>
          </a:xfr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74541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4996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1087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964489" y="1"/>
            <a:ext cx="4665911" cy="82295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59568" y="822960"/>
            <a:ext cx="3840480" cy="2084832"/>
          </a:xfrm>
        </p:spPr>
        <p:txBody>
          <a:bodyPr anchor="b">
            <a:normAutofit/>
          </a:bodyPr>
          <a:lstStyle>
            <a:lvl1pPr>
              <a:defRPr sz="384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822960"/>
            <a:ext cx="8054035" cy="6024067"/>
          </a:xfrm>
        </p:spPr>
        <p:txBody>
          <a:bodyPr/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59568" y="2907792"/>
            <a:ext cx="3840480" cy="3950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68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3682070" y="7475617"/>
            <a:ext cx="548640" cy="54864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0845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964489" y="1"/>
            <a:ext cx="4665911" cy="82295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59568" y="822960"/>
            <a:ext cx="3840480" cy="2084832"/>
          </a:xfrm>
        </p:spPr>
        <p:txBody>
          <a:bodyPr anchor="b">
            <a:normAutofit/>
          </a:bodyPr>
          <a:lstStyle>
            <a:lvl1pPr>
              <a:defRPr sz="384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964488" cy="82296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59568" y="2907792"/>
            <a:ext cx="3840480" cy="3950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68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3682070" y="7475617"/>
            <a:ext cx="548640" cy="54864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5257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83818" y="581558"/>
            <a:ext cx="12070080" cy="1931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3818" y="2545690"/>
            <a:ext cx="12070080" cy="4860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7309" y="7527341"/>
            <a:ext cx="3928262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05763" y="7527341"/>
            <a:ext cx="759317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3682070" y="7475617"/>
            <a:ext cx="548640" cy="54864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1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73354" y="7527341"/>
            <a:ext cx="768096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 b="1">
                <a:solidFill>
                  <a:srgbClr val="FFFFFF"/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09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6480" kern="1200" cap="all" baseline="0">
          <a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219456" indent="-219456" algn="l" defTabSz="1097280" rtl="0" eaLnBrk="1" latinLnBrk="0" hangingPunct="1">
        <a:lnSpc>
          <a:spcPct val="90000"/>
        </a:lnSpc>
        <a:spcBef>
          <a:spcPts val="144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19456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877824" indent="-219456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207008" indent="-219456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536192" indent="-219456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1920000" indent="-274320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280000" indent="-274320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2640000" indent="-274320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000000" indent="-274320" algn="l" defTabSz="1097280" rtl="0" eaLnBrk="1" latinLnBrk="0" hangingPunct="1">
        <a:lnSpc>
          <a:spcPct val="90000"/>
        </a:lnSpc>
        <a:spcBef>
          <a:spcPts val="480"/>
        </a:spcBef>
        <a:spcAft>
          <a:spcPts val="24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Modelo de Tienda en Línea: Optimizando Inventarios y Ventas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Presentamos un modelo de tienda en línea para tiendas y bodegas que busca optimizar la gestión del inventario y la comercialización de productos.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78571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Planteamiento del Problema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Desafíos Existentes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Las tiendas y bodegas tradicionales enfrentan problemas de gestión debido a la falta de actualización en tiempo real entre las ventas realizadas y el stock disponible.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30947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Soluciones Propuestas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 propone una página web que permita a los propietarios gestionar y vender sus productos de manera eficiente, integrando funcionalidades para mejorar la experiencia del cliente y optimizar la gestión del inventario.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14005"/>
            <a:ext cx="7424737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Beneficios de la Plataforma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7926" y="1897975"/>
            <a:ext cx="502444" cy="502444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440567" y="1981676"/>
            <a:ext cx="157043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93612" y="1897975"/>
            <a:ext cx="2953226" cy="697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Control Preciso del Inventario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93612" y="2729627"/>
            <a:ext cx="2953226" cy="2143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 un sistema de gestión de inventario en tiempo real, se elimina la necesidad de realizar conteos manuales, mejorando la eficiencia y reduciendo errores.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0081" y="1897975"/>
            <a:ext cx="502444" cy="502444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328196" y="1981676"/>
            <a:ext cx="186214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0895767" y="1897975"/>
            <a:ext cx="2953226" cy="697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Automatización del Proceso de Cuadre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95767" y="2729627"/>
            <a:ext cx="2953226" cy="2858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plataforma automatiza el proceso de cuadre de ventas con inventarios, asegurando que la información de productos en estanterías, productos vendidos y productos por recibir esté siempre actualizada.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67926" y="6062543"/>
            <a:ext cx="502444" cy="502444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6424970" y="6146244"/>
            <a:ext cx="188238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93612" y="6062543"/>
            <a:ext cx="3522345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Mejor Toma de Decisiones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93612" y="6545342"/>
            <a:ext cx="6855262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 acceso a información precisa y actualizada, los dueños de tiendas y bodegas pueden tomar decisiones estratégicas sobre compras, precios y promociones con mayor confianza.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9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992" y="3047048"/>
            <a:ext cx="8174474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Implementación de la Plataforma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6992" y="5819894"/>
            <a:ext cx="13236416" cy="22860"/>
          </a:xfrm>
          <a:prstGeom prst="roundRect">
            <a:avLst>
              <a:gd name="adj" fmla="val 130674"/>
            </a:avLst>
          </a:prstGeom>
          <a:solidFill>
            <a:srgbClr val="D9D4C9"/>
          </a:solidFill>
          <a:ln/>
        </p:spPr>
      </p:sp>
      <p:sp>
        <p:nvSpPr>
          <p:cNvPr id="5" name="Shape 2"/>
          <p:cNvSpPr/>
          <p:nvPr/>
        </p:nvSpPr>
        <p:spPr>
          <a:xfrm>
            <a:off x="3944779" y="5122962"/>
            <a:ext cx="22860" cy="696992"/>
          </a:xfrm>
          <a:prstGeom prst="roundRect">
            <a:avLst>
              <a:gd name="adj" fmla="val 130674"/>
            </a:avLst>
          </a:prstGeom>
          <a:solidFill>
            <a:srgbClr val="D9D4C9"/>
          </a:solidFill>
          <a:ln/>
        </p:spPr>
      </p:sp>
      <p:sp>
        <p:nvSpPr>
          <p:cNvPr id="6" name="Shape 3"/>
          <p:cNvSpPr/>
          <p:nvPr/>
        </p:nvSpPr>
        <p:spPr>
          <a:xfrm>
            <a:off x="3732252" y="5595878"/>
            <a:ext cx="448032" cy="44803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3886200" y="5670530"/>
            <a:ext cx="140137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896064" y="3967996"/>
            <a:ext cx="6120527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Fase 1: Desarrollo y prueba de la plataforma en un entorno local. Se realizan pruebas unitarias y de integración para asegurar la funcionalidad del sistema.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303651" y="5819835"/>
            <a:ext cx="22860" cy="696992"/>
          </a:xfrm>
          <a:prstGeom prst="roundRect">
            <a:avLst>
              <a:gd name="adj" fmla="val 130674"/>
            </a:avLst>
          </a:prstGeom>
          <a:solidFill>
            <a:srgbClr val="D9D4C9"/>
          </a:solidFill>
          <a:ln/>
        </p:spPr>
      </p:sp>
      <p:sp>
        <p:nvSpPr>
          <p:cNvPr id="10" name="Shape 7"/>
          <p:cNvSpPr/>
          <p:nvPr/>
        </p:nvSpPr>
        <p:spPr>
          <a:xfrm>
            <a:off x="7091124" y="5595878"/>
            <a:ext cx="448032" cy="44803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7232094" y="5670530"/>
            <a:ext cx="166092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4254937" y="6715958"/>
            <a:ext cx="6120527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Fase 2: Integración con MySQL y pruebas de funcionalidad. Se asegura la conectividad con la base de datos y se realizan pruebas para verificar la correcta funcionalidad del sistema en su conjunto.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10662523" y="5122962"/>
            <a:ext cx="22860" cy="696992"/>
          </a:xfrm>
          <a:prstGeom prst="roundRect">
            <a:avLst>
              <a:gd name="adj" fmla="val 130674"/>
            </a:avLst>
          </a:prstGeom>
          <a:solidFill>
            <a:srgbClr val="D9D4C9"/>
          </a:solidFill>
          <a:ln/>
        </p:spPr>
      </p:sp>
      <p:sp>
        <p:nvSpPr>
          <p:cNvPr id="14" name="Shape 11"/>
          <p:cNvSpPr/>
          <p:nvPr/>
        </p:nvSpPr>
        <p:spPr>
          <a:xfrm>
            <a:off x="10449997" y="5595878"/>
            <a:ext cx="448032" cy="44803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5" name="Text 12"/>
          <p:cNvSpPr/>
          <p:nvPr/>
        </p:nvSpPr>
        <p:spPr>
          <a:xfrm>
            <a:off x="10590014" y="5670530"/>
            <a:ext cx="167878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6" name="Text 13"/>
          <p:cNvSpPr/>
          <p:nvPr/>
        </p:nvSpPr>
        <p:spPr>
          <a:xfrm>
            <a:off x="7613809" y="3967996"/>
            <a:ext cx="6120527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Fase 3: Despliegue de la tienda en línea en un servidor y capacitación a los usuarios. Se configura la tienda en línea en un servidor web y se capacita a los usuarios sobre el uso del sistema.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463" y="660797"/>
            <a:ext cx="5792153" cy="582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Costo de Implementación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2463" y="1616035"/>
            <a:ext cx="7839075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3364468" y="2464118"/>
            <a:ext cx="2414945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Licencias de software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52463" y="2867144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Costos de las licencias de software utilizadas para el desarrollo y la gestión de la plataforma.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52463" y="3817739"/>
            <a:ext cx="7839075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4800" dirty="0"/>
          </a:p>
        </p:txBody>
      </p:sp>
      <p:sp>
        <p:nvSpPr>
          <p:cNvPr id="8" name="Text 5"/>
          <p:cNvSpPr/>
          <p:nvPr/>
        </p:nvSpPr>
        <p:spPr>
          <a:xfrm>
            <a:off x="3406854" y="4665821"/>
            <a:ext cx="2330291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Hosting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52463" y="5068848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Costos de alojamiento del servidor web para la tienda en línea y el servidor de base de datos.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52463" y="6019443"/>
            <a:ext cx="7839075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4800" dirty="0"/>
          </a:p>
        </p:txBody>
      </p:sp>
      <p:sp>
        <p:nvSpPr>
          <p:cNvPr id="11" name="Text 8"/>
          <p:cNvSpPr/>
          <p:nvPr/>
        </p:nvSpPr>
        <p:spPr>
          <a:xfrm>
            <a:off x="3386018" y="6867525"/>
            <a:ext cx="2371844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Tiempo de Desarrollo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52463" y="7270552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Costo del tiempo invertido por los desarrolladores y diseñadores en el desarrollo de la plataforma.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0979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¿Por Qué Necesitamos Esta Plataforma?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96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Control de Inventario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Las tiendas tradicionales se enfrentan al problema de la falta de sincronización entre las ventas y el stock, generando errores en los reportes de inventario. Nuestra plataforma soluciona esto con una actualización en tiempo real, eliminando la incertidumbre y mejorando la toma de decisiones.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34763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Optimización del Negocio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falta de información precisa sobre el inventario disponible puede llevar a la pérdida de ventas y a la insatisfacción del cliente. Nuestra solución garantiza que siempre se tenga la información actualizada, evitando estas situaciones y permitiendo una mejor gestión del negocio.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88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Ideas a Defender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91226"/>
            <a:ext cx="64080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418040"/>
            <a:ext cx="37207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Análisis de Requerimientos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2908459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 identifican las necesidades tanto del negocio como de los usuarios, definiendo las funcionalidades que debe ofrecer la tienda en línea y cómo se manejará el inventario.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191226"/>
            <a:ext cx="64080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7" name="Text 5"/>
          <p:cNvSpPr/>
          <p:nvPr/>
        </p:nvSpPr>
        <p:spPr>
          <a:xfrm>
            <a:off x="7655481" y="2418040"/>
            <a:ext cx="40389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Automatización de Productos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481" y="2908459"/>
            <a:ext cx="59544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 sistema permite un seguimiento en tiempo real del inventario, registrando automáticamente lo que se ha vendido, lo que está disponible en las estanterías y lo que se debe recibir.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13697"/>
            <a:ext cx="6408063" cy="2387084"/>
          </a:xfrm>
          <a:prstGeom prst="roundRect">
            <a:avLst>
              <a:gd name="adj" fmla="val 1425"/>
            </a:avLst>
          </a:prstGeom>
          <a:solidFill>
            <a:srgbClr val="F3EEE3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040511"/>
            <a:ext cx="40587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Interfaz de Usuario Amigable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30929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interfaz debe ser intuitiva y fácil de usar, lo que requiere diseño y programación web para los operadores del sistema y los clientes que compran en línea.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813697"/>
            <a:ext cx="6408063" cy="2387084"/>
          </a:xfrm>
          <a:prstGeom prst="roundRect">
            <a:avLst>
              <a:gd name="adj" fmla="val 1425"/>
            </a:avLst>
          </a:prstGeom>
          <a:solidFill>
            <a:srgbClr val="F3EEE3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481" y="5040511"/>
            <a:ext cx="59544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Uso de Bases de Datos Eficientes y Seguras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481" y="5885259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 requiere una base de datos bien estructurada y eficiente, además de garantizar la seguridad de la información de los usuarios.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6125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Resultados Esperados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 espera presentar un software funcional, sustentable, confiable y utilizable que entregue al usuario una página web eficiente. El código debe estar bien estructurado y detallado para optimizar el funcionamiento y facilitar el mantenimiento.</a:t>
            </a:r>
            <a:endParaRPr lang="en-US" sz="17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etras en madera">
  <a:themeElements>
    <a:clrScheme name="Letras en made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Letras en made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Letras en made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TM03090434[[fn=Letras en madera]]</Template>
  <TotalTime>1</TotalTime>
  <Words>673</Words>
  <Application>Microsoft Office PowerPoint</Application>
  <PresentationFormat>Personalizado</PresentationFormat>
  <Paragraphs>58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Calibri</vt:lpstr>
      <vt:lpstr>Source Sans Pro</vt:lpstr>
      <vt:lpstr>Rockwell Condensed</vt:lpstr>
      <vt:lpstr>Rockwell</vt:lpstr>
      <vt:lpstr>Wingdings</vt:lpstr>
      <vt:lpstr>MuseoModerno Medium</vt:lpstr>
      <vt:lpstr>Letras en madera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equipo</cp:lastModifiedBy>
  <cp:revision>2</cp:revision>
  <dcterms:created xsi:type="dcterms:W3CDTF">2024-12-03T10:24:32Z</dcterms:created>
  <dcterms:modified xsi:type="dcterms:W3CDTF">2024-12-03T10:26:59Z</dcterms:modified>
</cp:coreProperties>
</file>